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8" r:id="rId4"/>
    <p:sldId id="259" r:id="rId5"/>
    <p:sldId id="273" r:id="rId6"/>
    <p:sldId id="258" r:id="rId7"/>
    <p:sldId id="260" r:id="rId8"/>
    <p:sldId id="261" r:id="rId9"/>
    <p:sldId id="272" r:id="rId10"/>
    <p:sldId id="262" r:id="rId11"/>
    <p:sldId id="263" r:id="rId12"/>
    <p:sldId id="265" r:id="rId13"/>
    <p:sldId id="274" r:id="rId14"/>
    <p:sldId id="275" r:id="rId15"/>
    <p:sldId id="276" r:id="rId16"/>
    <p:sldId id="268" r:id="rId17"/>
    <p:sldId id="269" r:id="rId18"/>
    <p:sldId id="267" r:id="rId19"/>
    <p:sldId id="264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56" autoAdjust="0"/>
  </p:normalViewPr>
  <p:slideViewPr>
    <p:cSldViewPr snapToGrid="0">
      <p:cViewPr varScale="1">
        <p:scale>
          <a:sx n="80" d="100"/>
          <a:sy n="80" d="100"/>
        </p:scale>
        <p:origin x="58" y="1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3CEE7-4F52-4E94-B534-79E7B30C7A2B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E76B0-3E7B-4A6E-A03C-DDC550707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88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76B0-3E7B-4A6E-A03C-DDC5507073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51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61E0-F415-49FF-98BA-811397974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DF552-BA66-44E4-BB66-14A5850BF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2301A-1E54-4D1B-8BE4-587FB68DF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54E-8EC1-419C-BB62-403AD88747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0C616-4933-4B6B-9A24-3904900F2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C767D-245C-40C2-AD71-5A847BF67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97920-D028-47F8-9C50-19B2E37B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38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3A5D-AD98-452C-A60E-F98FE6DC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21A83-AB28-46E7-84E6-309BC4764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C511B-4563-4677-A266-39FAF3ADC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54E-8EC1-419C-BB62-403AD88747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F1319-41DC-411C-A425-4B7EDD892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5A0FD-E29F-4727-B67F-593538EF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97920-D028-47F8-9C50-19B2E37B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40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67960B-0B9A-42B2-BCC5-DBD78520E0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B69BA7-75D6-493B-8231-DF1695B87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0F024-F4F5-4112-B050-A63B4AC5E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54E-8EC1-419C-BB62-403AD88747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3CEA3-00B2-4A32-9849-3DF74DB1F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405EA-FD07-44D7-B6A2-C82E169D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97920-D028-47F8-9C50-19B2E37B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5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1226-593A-470E-A9BC-369EC968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2C2AA-6875-4EB0-87CB-C4E011B57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F6719-769A-4F30-9FBB-72AC9C240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54E-8EC1-419C-BB62-403AD88747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F1F05-7E45-424F-8D0A-E66AFA940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77F34-3757-4E36-80F9-14293907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97920-D028-47F8-9C50-19B2E37B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884C-A262-4946-B9B6-B07A6434E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A62F8-4193-42B0-8DA8-579F1FF00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37744-C842-4C2A-AFEA-EF2E9F5F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54E-8EC1-419C-BB62-403AD88747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FE03C-D593-4AEB-BEC0-7F0158A7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3C5C6-9134-4F3C-90E5-B934B4800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97920-D028-47F8-9C50-19B2E37B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40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F0272-8F4F-4EF5-A4D3-E5178264B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63911-5A90-43B3-A471-86CB3FCA1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AC3F8-AB30-49C7-BDEB-E69111066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8C15E2-B631-4A08-B985-C661D26EC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54E-8EC1-419C-BB62-403AD88747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99CCB-7BE3-41F6-B764-014B497F3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058A4-B5A7-4CCE-A52B-F3B65058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97920-D028-47F8-9C50-19B2E37B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8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8BF83-3807-49AE-8F27-2A11229B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BD7A8-6A5A-4E16-83FE-A9B48590B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EABD28-16EE-40BD-B3D6-291E2AED0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C20515-B7A0-4563-8F69-489236AFD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8007BE-5845-4F98-9DCE-2B9E173D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C9297F-5C0A-48DB-8F27-CADAAF326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54E-8EC1-419C-BB62-403AD88747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B3C5B4-BB53-43F1-8AF2-422530200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D32EA2-3213-4D58-98B9-D539FB48F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97920-D028-47F8-9C50-19B2E37B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1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BE5F-A00A-48B7-9325-F747673DA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143945-7BDE-4A69-BCEC-730D50C22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54E-8EC1-419C-BB62-403AD88747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B3C01-3076-4E3E-810A-44420148F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DB366-FB61-4429-8D22-03334EE11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97920-D028-47F8-9C50-19B2E37B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82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1DCF8E-278F-46EE-95E4-876C940EE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54E-8EC1-419C-BB62-403AD88747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D02F0C-5E50-4269-83B9-BFA7C0204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954B2-4D58-46DF-ABE5-4E22F855C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97920-D028-47F8-9C50-19B2E37B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4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8A8A7-E128-4717-BD3C-1BDFAA288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3C457-7E1A-4D27-BDE8-8B0D58E96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6C953-BA58-4B36-9A50-5EA2F00A6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CC5D5-8FB0-4506-A705-53AB50287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54E-8EC1-419C-BB62-403AD88747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23D37-5491-415D-ABCA-3C7223E2B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13384-61A0-43EF-B290-7216AA29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97920-D028-47F8-9C50-19B2E37B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03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84D3-253F-41E3-B3D4-DC35CF3D3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6C33A-E88B-47C3-BB1E-3CD3A651F1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C7E89-15C6-46E6-8C6E-CA793B2B5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51806-4FDB-46AA-A76E-3CD554AE4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54E-8EC1-419C-BB62-403AD88747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350D-7EDB-4D03-B591-EB984229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18AB3-8882-4F91-B630-06BD3D5E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97920-D028-47F8-9C50-19B2E37B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13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5C9B63-BDA4-4ECF-B8DF-19EEC7D78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D5FC0-A044-4B07-B682-5810A22F2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AD2F5-7761-49C2-A94C-7E2F2D4FC4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C254E-8EC1-419C-BB62-403AD88747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5B648-7258-4683-8942-C3BB002E3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3CB7F-3DA9-49D1-9ABB-E662621D6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97920-D028-47F8-9C50-19B2E37B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30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e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2EF2-025D-4AA4-89FB-26A820AF8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14525" y="3060700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Billiard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45814-AC29-4988-A479-8C5336B29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95375" y="5297488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By George Ayoub and Amjad Shehadeh</a:t>
            </a:r>
          </a:p>
        </p:txBody>
      </p:sp>
    </p:spTree>
    <p:extLst>
      <p:ext uri="{BB962C8B-B14F-4D97-AF65-F5344CB8AC3E}">
        <p14:creationId xmlns:p14="http://schemas.microsoft.com/office/powerpoint/2010/main" val="3530318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8B20F-F5CA-4D40-8371-569C7A70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White Ball</a:t>
            </a:r>
            <a:r>
              <a:rPr lang="ar-SY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n-US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 Move Collision: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EF019-4FB6-4727-B270-FE4933BEB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949450"/>
            <a:ext cx="684276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Defining the initial placement.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Defining how the ball interacts with the keyboard interface.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Defining how the ball ‘absorbs’ the velocity of the others balls in case of a hit.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Defining how the friction works.</a:t>
            </a: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anose="0208090404030B020404" pitchFamily="18" charset="0"/>
            </a:endParaRP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anose="0208090404030B020404" pitchFamily="18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18BA3-94FB-4428-88C3-29FC43F8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460" y="2019300"/>
            <a:ext cx="470154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51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70489-F374-440B-B7CE-2E68CCD19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35560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White Ball Block: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93837-1502-4DDA-894C-5FB5A7A9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4167"/>
            <a:ext cx="7534275" cy="393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FCB236-709D-4C9F-9846-1CBDD83D5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0" y="0"/>
            <a:ext cx="4468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07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EB935-1F83-4768-B52D-83490E19F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38C42-35A8-47C8-A922-903E4E9FA8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31"/>
          <a:stretch/>
        </p:blipFill>
        <p:spPr>
          <a:xfrm>
            <a:off x="3888075" y="-135294"/>
            <a:ext cx="4640528" cy="6993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041A02-A293-4808-A054-612D2B6A6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" y="-67647"/>
            <a:ext cx="3857625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FEAD06-2A3F-40CF-ABB7-ED66DE850B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0" t="36190" r="20646"/>
          <a:stretch/>
        </p:blipFill>
        <p:spPr>
          <a:xfrm>
            <a:off x="30450" y="-257374"/>
            <a:ext cx="3827176" cy="312164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6CFC90-4BB5-4A05-8788-3A60EE84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154" y="-67647"/>
            <a:ext cx="3693846" cy="656683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AE6E9-8055-444D-9954-69F93D630E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0" b="25034"/>
          <a:stretch/>
        </p:blipFill>
        <p:spPr>
          <a:xfrm>
            <a:off x="8334375" y="4143465"/>
            <a:ext cx="3857625" cy="3013788"/>
          </a:xfrm>
          <a:prstGeom prst="rect">
            <a:avLst/>
          </a:prstGeom>
        </p:spPr>
      </p:pic>
      <p:pic>
        <p:nvPicPr>
          <p:cNvPr id="14" name="video_2022-09-10_18-09-44">
            <a:hlinkClick r:id="" action="ppaction://media"/>
            <a:extLst>
              <a:ext uri="{FF2B5EF4-FFF2-40B4-BE49-F238E27FC236}">
                <a16:creationId xmlns:a16="http://schemas.microsoft.com/office/drawing/2014/main" id="{A3393D17-BF59-49D1-8016-E70F020D97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57626" y="-827943"/>
            <a:ext cx="4549179" cy="808742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0F4A89-5551-49EA-9CBE-85AA5DED86A0}"/>
              </a:ext>
            </a:extLst>
          </p:cNvPr>
          <p:cNvSpPr/>
          <p:nvPr/>
        </p:nvSpPr>
        <p:spPr>
          <a:xfrm>
            <a:off x="4115737" y="123031"/>
            <a:ext cx="3990975" cy="180975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oper Black" panose="0208090404030B020404" pitchFamily="18" charset="0"/>
              </a:rPr>
              <a:t>Evolution of the Project:</a:t>
            </a:r>
          </a:p>
        </p:txBody>
      </p:sp>
    </p:spTree>
    <p:extLst>
      <p:ext uri="{BB962C8B-B14F-4D97-AF65-F5344CB8AC3E}">
        <p14:creationId xmlns:p14="http://schemas.microsoft.com/office/powerpoint/2010/main" val="164633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6D25-5343-40C4-A8C8-AA9F2C4D9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15932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Conclusions: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140DF-DFBA-4BBA-86B3-83FFB7C7C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" y="1498081"/>
            <a:ext cx="6257925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To save the project as much as possible to not lose work.</a:t>
            </a:r>
          </a:p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trying to save the waveform make sure it’s saved in the Quartus files.</a:t>
            </a:r>
          </a:p>
          <a:p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378D0-7817-40B1-9C32-9EE0BD5DE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3729591"/>
            <a:ext cx="3585568" cy="3128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6DE74-663A-4012-BA69-DF3FF30F0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43" y="1"/>
            <a:ext cx="5491758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05A024-2AA6-4A8F-B5E7-5563831F9AF9}"/>
              </a:ext>
            </a:extLst>
          </p:cNvPr>
          <p:cNvSpPr txBox="1">
            <a:spLocks/>
          </p:cNvSpPr>
          <p:nvPr/>
        </p:nvSpPr>
        <p:spPr>
          <a:xfrm>
            <a:off x="59236" y="3869806"/>
            <a:ext cx="296019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Don’t waste time on unnecessary compilation.</a:t>
            </a:r>
          </a:p>
          <a:p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237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6D25-5343-40C4-A8C8-AA9F2C4D9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15932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More Conclusions: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140DF-DFBA-4BBA-86B3-83FFB7C7C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525" y="1541495"/>
            <a:ext cx="6257925" cy="435133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Sometimes we have to ‘learn it the hard way’.</a:t>
            </a:r>
          </a:p>
          <a:p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479B5-D832-4382-8013-9C4BD0FAF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2526619"/>
            <a:ext cx="4324350" cy="4331381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BCA0ED9-3992-4C55-87C4-3C69E1BB3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74" y="2526619"/>
            <a:ext cx="6208326" cy="435133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FC7290-B051-4B79-9636-C1C4C45DC470}"/>
              </a:ext>
            </a:extLst>
          </p:cNvPr>
          <p:cNvSpPr txBox="1">
            <a:spLocks/>
          </p:cNvSpPr>
          <p:nvPr/>
        </p:nvSpPr>
        <p:spPr>
          <a:xfrm>
            <a:off x="5934075" y="1253331"/>
            <a:ext cx="6257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Make sure that your hierarchy is the top when compiling it to the VGA.</a:t>
            </a:r>
          </a:p>
          <a:p>
            <a:pPr algn="ctr"/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391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6D25-5343-40C4-A8C8-AA9F2C4D9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159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More Conclusions: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140DF-DFBA-4BBA-86B3-83FFB7C7C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1925" y="1397413"/>
            <a:ext cx="6257925" cy="4351338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oper Black" panose="0208090404030B020404" pitchFamily="18" charset="0"/>
              </a:rPr>
              <a:t>It’s okay to start with elaboration first, you don’t need to jump to full compilation all at once</a:t>
            </a:r>
          </a:p>
          <a:p>
            <a:endParaRPr lang="en-US" sz="24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FC7290-B051-4B79-9636-C1C4C45DC470}"/>
              </a:ext>
            </a:extLst>
          </p:cNvPr>
          <p:cNvSpPr txBox="1">
            <a:spLocks/>
          </p:cNvSpPr>
          <p:nvPr/>
        </p:nvSpPr>
        <p:spPr>
          <a:xfrm>
            <a:off x="6096000" y="1253331"/>
            <a:ext cx="6257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Cooper Black" panose="0208090404030B020404" pitchFamily="18" charset="0"/>
              </a:rPr>
              <a:t>Well…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  <a:latin typeface="Cooper Black" panose="0208090404030B020404" pitchFamily="18" charset="0"/>
              </a:rPr>
              <a:t> name wires properly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69DA3A-9D36-433A-BC9F-ECEE30042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577343"/>
            <a:ext cx="5943600" cy="4280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223B2A-D634-4307-92B1-BA35E0E24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61" y="2589407"/>
            <a:ext cx="5773511" cy="434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0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DB74-B253-4DA2-8606-8A4A8E80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559CF6-09CC-47E6-B1DF-579BFBB42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44537" cy="6951306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9FDE5FC-A48E-4031-B67F-AEED96880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44" y="0"/>
            <a:ext cx="5111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28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8619-3801-4FCE-A6FD-5E8EE8E81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2E8B3A-7E81-4BA7-B73F-0A12D89F5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571" y="340518"/>
            <a:ext cx="7182515" cy="617696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E7CF5D-1610-4087-878D-A30B75D7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82097EE-22AD-4478-9F24-203A24584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594" y="-83976"/>
            <a:ext cx="4627984" cy="6941976"/>
          </a:xfrm>
        </p:spPr>
      </p:pic>
    </p:spTree>
    <p:extLst>
      <p:ext uri="{BB962C8B-B14F-4D97-AF65-F5344CB8AC3E}">
        <p14:creationId xmlns:p14="http://schemas.microsoft.com/office/powerpoint/2010/main" val="1061798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B9FC35-8F22-41D9-B900-81DD8EB64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053"/>
            <a:ext cx="6617408" cy="52344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A6992-707C-49DF-B027-68A2FEA74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04" y="763879"/>
            <a:ext cx="5719696" cy="57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74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743E7F-0546-4356-ACFC-7F427D37C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6" y="0"/>
            <a:ext cx="5333999" cy="3000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00537-9D6E-4CA1-B84D-D4C94836F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110" y="3000375"/>
            <a:ext cx="5308600" cy="398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98732F-A4EB-47F6-8C57-E99D61D1E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64667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6ECB4F-443E-4F0D-A788-006FDA6A6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491" y="18696"/>
            <a:ext cx="3847109" cy="68393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928C6C-74F7-4FC7-AA39-DB0C03390A6A}"/>
              </a:ext>
            </a:extLst>
          </p:cNvPr>
          <p:cNvSpPr txBox="1"/>
          <p:nvPr/>
        </p:nvSpPr>
        <p:spPr>
          <a:xfrm>
            <a:off x="0" y="275253"/>
            <a:ext cx="59674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oper Black" panose="0208090404030B020404" pitchFamily="18" charset="0"/>
              </a:rPr>
              <a:t>People go to the beach in summer</a:t>
            </a:r>
          </a:p>
          <a:p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oper Black" panose="0208090404030B020404" pitchFamily="18" charset="0"/>
              </a:rPr>
              <a:t>Us:</a:t>
            </a:r>
          </a:p>
        </p:txBody>
      </p:sp>
    </p:spTree>
    <p:extLst>
      <p:ext uri="{BB962C8B-B14F-4D97-AF65-F5344CB8AC3E}">
        <p14:creationId xmlns:p14="http://schemas.microsoft.com/office/powerpoint/2010/main" val="2919736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75DF8-F8B2-432F-87B5-7E8E679B4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Game</a:t>
            </a:r>
            <a:r>
              <a:rPr lang="en-US" sz="8800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en-U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Rules</a:t>
            </a:r>
            <a:r>
              <a:rPr lang="en-US" sz="8800" dirty="0">
                <a:solidFill>
                  <a:schemeClr val="bg1"/>
                </a:solidFill>
                <a:latin typeface="Cooper Black" panose="0208090404030B0204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208AB-8D1E-4A92-A28E-28C774F93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75" y="1587500"/>
            <a:ext cx="10515600" cy="4660900"/>
          </a:xfrm>
        </p:spPr>
        <p:txBody>
          <a:bodyPr/>
          <a:lstStyle/>
          <a:p>
            <a:pPr marL="0" indent="0">
              <a:buNone/>
            </a:pPr>
            <a:r>
              <a:rPr lang="en-US" sz="3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Winning: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Getting all three balls (red, blue and black) into the holes within 170 seconds.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0" indent="0">
              <a:buNone/>
            </a:pPr>
            <a:r>
              <a:rPr lang="en-US" sz="3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Losing:</a:t>
            </a:r>
          </a:p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Getting the white ball into a hole.</a:t>
            </a:r>
          </a:p>
          <a:p>
            <a:endParaRPr lang="en-US" sz="900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Not getting the other balls into holes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  before timer ends.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050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7E44E4-AC5F-4D03-8858-87723D0D2499}"/>
              </a:ext>
            </a:extLst>
          </p:cNvPr>
          <p:cNvSpPr txBox="1"/>
          <p:nvPr/>
        </p:nvSpPr>
        <p:spPr>
          <a:xfrm>
            <a:off x="466724" y="4865131"/>
            <a:ext cx="79343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I bet you can’t wait to play the game!!</a:t>
            </a:r>
          </a:p>
        </p:txBody>
      </p:sp>
    </p:spTree>
    <p:extLst>
      <p:ext uri="{BB962C8B-B14F-4D97-AF65-F5344CB8AC3E}">
        <p14:creationId xmlns:p14="http://schemas.microsoft.com/office/powerpoint/2010/main" val="944124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208AB-8D1E-4A92-A28E-28C774F93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425449"/>
            <a:ext cx="10515600" cy="5927725"/>
          </a:xfrm>
        </p:spPr>
        <p:txBody>
          <a:bodyPr/>
          <a:lstStyle/>
          <a:p>
            <a:pPr marL="0" indent="0">
              <a:buNone/>
            </a:pPr>
            <a:r>
              <a:rPr lang="en-US" sz="3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Essential: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- Balls move with friction in a billiard table with 6 holes.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- The balls move up</a:t>
            </a:r>
            <a:r>
              <a:rPr lang="en-US">
                <a:solidFill>
                  <a:schemeClr val="bg1"/>
                </a:solidFill>
                <a:latin typeface="Cooper Black" panose="0208090404030B020404" pitchFamily="18" charset="0"/>
              </a:rPr>
              <a:t>, down, </a:t>
            </a: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right and left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0" indent="0">
              <a:buNone/>
            </a:pPr>
            <a:r>
              <a:rPr lang="en-US" sz="3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Creativity:</a:t>
            </a:r>
          </a:p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Sound added</a:t>
            </a:r>
            <a:endParaRPr lang="en-US" sz="900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2 balls more than the essential requirement.</a:t>
            </a:r>
          </a:p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Score</a:t>
            </a:r>
          </a:p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Starting and ending screens</a:t>
            </a:r>
          </a:p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Timer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4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9F7E-23BE-4F9B-8C70-DFA51AB1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2926" y="2543175"/>
            <a:ext cx="1933574" cy="1895475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The Top</a:t>
            </a:r>
            <a:b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</a:b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 BDF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AAD07C3-250B-4AA9-9AC9-DD5211D7B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52930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2D964E-7AFA-49C7-8EA8-12F4B9843C59}"/>
              </a:ext>
            </a:extLst>
          </p:cNvPr>
          <p:cNvSpPr txBox="1"/>
          <p:nvPr/>
        </p:nvSpPr>
        <p:spPr>
          <a:xfrm>
            <a:off x="6486329" y="1781173"/>
            <a:ext cx="1371600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oper Black" panose="0208090404030B020404" pitchFamily="18" charset="0"/>
              </a:rPr>
              <a:t>Sound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85D5D7-9912-4079-ABE6-A8CA94C44D9D}"/>
              </a:ext>
            </a:extLst>
          </p:cNvPr>
          <p:cNvSpPr txBox="1"/>
          <p:nvPr/>
        </p:nvSpPr>
        <p:spPr>
          <a:xfrm>
            <a:off x="8048625" y="1181100"/>
            <a:ext cx="2162175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oper Black" panose="0208090404030B020404" pitchFamily="18" charset="0"/>
              </a:rPr>
              <a:t>White Ball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5FBD39-6C09-48E0-8D7B-165F421C2DC9}"/>
              </a:ext>
            </a:extLst>
          </p:cNvPr>
          <p:cNvSpPr txBox="1"/>
          <p:nvPr/>
        </p:nvSpPr>
        <p:spPr>
          <a:xfrm>
            <a:off x="10401497" y="1781174"/>
            <a:ext cx="1647825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oper Black" panose="0208090404030B020404" pitchFamily="18" charset="0"/>
              </a:rPr>
              <a:t>Side Ball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27B08-284B-490E-ABE8-F64D8B680978}"/>
              </a:ext>
            </a:extLst>
          </p:cNvPr>
          <p:cNvSpPr txBox="1"/>
          <p:nvPr/>
        </p:nvSpPr>
        <p:spPr>
          <a:xfrm>
            <a:off x="10401497" y="2874318"/>
            <a:ext cx="1552378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oper Black" panose="0208090404030B020404" pitchFamily="18" charset="0"/>
              </a:rPr>
              <a:t>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4EE70D-1EE0-4B25-B906-F2AEFA616FF3}"/>
              </a:ext>
            </a:extLst>
          </p:cNvPr>
          <p:cNvSpPr txBox="1"/>
          <p:nvPr/>
        </p:nvSpPr>
        <p:spPr>
          <a:xfrm>
            <a:off x="6486329" y="2874318"/>
            <a:ext cx="1371601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oper Black" panose="0208090404030B020404" pitchFamily="18" charset="0"/>
              </a:rPr>
              <a:t>Timer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14A921-4529-4964-B178-8497E4DF0D07}"/>
              </a:ext>
            </a:extLst>
          </p:cNvPr>
          <p:cNvSpPr txBox="1"/>
          <p:nvPr/>
        </p:nvSpPr>
        <p:spPr>
          <a:xfrm>
            <a:off x="6239072" y="4405567"/>
            <a:ext cx="1600003" cy="70434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oper Black" panose="0208090404030B020404" pitchFamily="18" charset="0"/>
              </a:rPr>
              <a:t>Game Controller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042910-AAF6-463D-9ABA-B18B93BA8F34}"/>
              </a:ext>
            </a:extLst>
          </p:cNvPr>
          <p:cNvSpPr txBox="1"/>
          <p:nvPr/>
        </p:nvSpPr>
        <p:spPr>
          <a:xfrm>
            <a:off x="10363199" y="4405567"/>
            <a:ext cx="1552379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oper Black" panose="0208090404030B020404" pitchFamily="18" charset="0"/>
              </a:rPr>
              <a:t>Mux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80D855-01C0-4FD2-8780-2A2236AFA232}"/>
              </a:ext>
            </a:extLst>
          </p:cNvPr>
          <p:cNvSpPr txBox="1"/>
          <p:nvPr/>
        </p:nvSpPr>
        <p:spPr>
          <a:xfrm>
            <a:off x="8191499" y="5339060"/>
            <a:ext cx="2162175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oper Black" panose="0208090404030B020404" pitchFamily="18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488085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25574-2199-4CDD-A6A8-7B9AAD6C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From Software to Hardware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522A66-FC35-4D4E-B97C-A1B526628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855" y="644073"/>
            <a:ext cx="2962945" cy="296294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4AB5F7-0BD5-454F-BB8C-3F69549F8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77" y="2594821"/>
            <a:ext cx="2834886" cy="2377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C68C97-4C95-4B6A-9852-AF8F538DC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22" y="3607018"/>
            <a:ext cx="3950309" cy="328445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89EB8C7-6CEA-456B-86A6-B1F89E6BC887}"/>
              </a:ext>
            </a:extLst>
          </p:cNvPr>
          <p:cNvSpPr/>
          <p:nvPr/>
        </p:nvSpPr>
        <p:spPr>
          <a:xfrm rot="20218749">
            <a:off x="6182540" y="2264772"/>
            <a:ext cx="2144954" cy="59721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70B98D5-963C-4A0F-BC9E-1A7856EF6170}"/>
              </a:ext>
            </a:extLst>
          </p:cNvPr>
          <p:cNvSpPr/>
          <p:nvPr/>
        </p:nvSpPr>
        <p:spPr>
          <a:xfrm rot="1294476">
            <a:off x="6011342" y="4523470"/>
            <a:ext cx="2081340" cy="597969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20BE15-3AB2-45F9-9844-CE3143C384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9" y="2633350"/>
            <a:ext cx="2239682" cy="2239682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F4CA86D0-30D1-4DF5-B2F0-15C0D8C24D24}"/>
              </a:ext>
            </a:extLst>
          </p:cNvPr>
          <p:cNvSpPr/>
          <p:nvPr/>
        </p:nvSpPr>
        <p:spPr>
          <a:xfrm>
            <a:off x="2382993" y="3495675"/>
            <a:ext cx="1331757" cy="402327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7A8FE-AA78-4ACD-8D30-96ACFF02F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2425700"/>
            <a:ext cx="10515600" cy="435133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0"/>
              </a:rPr>
              <a:t>Screen_ Controller</a:t>
            </a:r>
          </a:p>
          <a:p>
            <a:r>
              <a:rPr lang="en-US" sz="4400" dirty="0" err="1">
                <a:solidFill>
                  <a:schemeClr val="bg1"/>
                </a:solidFill>
                <a:latin typeface="Cooper Black" panose="0208090404030B020404" pitchFamily="18" charset="0"/>
              </a:rPr>
              <a:t>Whiteball_moveCollision</a:t>
            </a:r>
            <a:endParaRPr lang="en-US" sz="44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543FAD-11E9-4D2E-A0F5-9533853F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6287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Modules:</a:t>
            </a:r>
          </a:p>
        </p:txBody>
      </p:sp>
    </p:spTree>
    <p:extLst>
      <p:ext uri="{BB962C8B-B14F-4D97-AF65-F5344CB8AC3E}">
        <p14:creationId xmlns:p14="http://schemas.microsoft.com/office/powerpoint/2010/main" val="3580407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BFA07-5DD1-41CF-AD90-F823C994E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37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Screen Controller: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03D398B-D482-41B3-A6A7-BD3A3A68AA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9913833"/>
              </p:ext>
            </p:extLst>
          </p:nvPr>
        </p:nvGraphicFramePr>
        <p:xfrm>
          <a:off x="923925" y="1176337"/>
          <a:ext cx="10515599" cy="4986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2923">
                  <a:extLst>
                    <a:ext uri="{9D8B030D-6E8A-4147-A177-3AD203B41FA5}">
                      <a16:colId xmlns:a16="http://schemas.microsoft.com/office/drawing/2014/main" val="2543395718"/>
                    </a:ext>
                  </a:extLst>
                </a:gridCol>
                <a:gridCol w="3521338">
                  <a:extLst>
                    <a:ext uri="{9D8B030D-6E8A-4147-A177-3AD203B41FA5}">
                      <a16:colId xmlns:a16="http://schemas.microsoft.com/office/drawing/2014/main" val="946903157"/>
                    </a:ext>
                  </a:extLst>
                </a:gridCol>
                <a:gridCol w="3521338">
                  <a:extLst>
                    <a:ext uri="{9D8B030D-6E8A-4147-A177-3AD203B41FA5}">
                      <a16:colId xmlns:a16="http://schemas.microsoft.com/office/drawing/2014/main" val="3372253804"/>
                    </a:ext>
                  </a:extLst>
                </a:gridCol>
              </a:tblGrid>
              <a:tr h="608597"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Narkisim" panose="020E0502050101010101" pitchFamily="34" charset="-79"/>
                        </a:rPr>
                        <a:t>State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Narkisim" panose="020E0502050101010101" pitchFamily="34" charset="-79"/>
                        </a:rPr>
                        <a:t>Operation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Narkisim" panose="020E0502050101010101" pitchFamily="34" charset="-79"/>
                        </a:rPr>
                        <a:t>Moving to next state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3524409"/>
                  </a:ext>
                </a:extLst>
              </a:tr>
              <a:tr h="673498"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rkisim" panose="020E0502050101010101" pitchFamily="34" charset="-79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Idle</a:t>
                      </a:r>
                      <a:endParaRPr lang="en-US" sz="24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Narkisim" panose="020E0502050101010101" pitchFamily="34" charset="-79"/>
                        </a:rPr>
                        <a:t>A state to initiate the game </a:t>
                      </a:r>
                      <a:endParaRPr lang="en-US" sz="2000" b="1" i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Narkisim" panose="020E0502050101010101" pitchFamily="34" charset="-79"/>
                        </a:rPr>
                        <a:t>After one second it moves to the start state</a:t>
                      </a:r>
                      <a:endParaRPr lang="en-US" sz="2000" b="1" i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3417973"/>
                  </a:ext>
                </a:extLst>
              </a:tr>
              <a:tr h="1010248"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rkisim" panose="020E0502050101010101" pitchFamily="34" charset="-79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start</a:t>
                      </a:r>
                      <a:endParaRPr lang="en-US" sz="24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Narkisim" panose="020E0502050101010101" pitchFamily="34" charset="-79"/>
                        </a:rPr>
                        <a:t>A starting screen with the message:</a:t>
                      </a:r>
                      <a:endParaRPr 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rkisim" panose="020E0502050101010101" pitchFamily="34" charset="-79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‘welcome, staring the game...’</a:t>
                      </a:r>
                      <a:endParaRPr 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Narkisim" panose="020E0502050101010101" pitchFamily="34" charset="-79"/>
                        </a:rPr>
                        <a:t>After 4 seconds it moves to the game state</a:t>
                      </a:r>
                      <a:endParaRPr 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5217558"/>
                  </a:ext>
                </a:extLst>
              </a:tr>
              <a:tr h="673498"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rkisim" panose="020E0502050101010101" pitchFamily="34" charset="-79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game</a:t>
                      </a:r>
                      <a:endParaRPr lang="en-US" sz="24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Narkisim" panose="020E0502050101010101" pitchFamily="34" charset="-79"/>
                        </a:rPr>
                        <a:t>Where the game rules come to work</a:t>
                      </a:r>
                      <a:endParaRPr 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Narkisim" panose="020E0502050101010101" pitchFamily="34" charset="-79"/>
                        </a:rPr>
                        <a:t>As explained previously in the game rules</a:t>
                      </a:r>
                      <a:endParaRPr 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9095077"/>
                  </a:ext>
                </a:extLst>
              </a:tr>
              <a:tr h="1010248"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rkisim" panose="020E0502050101010101" pitchFamily="34" charset="-79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lose</a:t>
                      </a:r>
                      <a:endParaRPr lang="en-US" sz="24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Narkisim" panose="020E0502050101010101" pitchFamily="34" charset="-79"/>
                        </a:rPr>
                        <a:t>A losing screen with the message:</a:t>
                      </a:r>
                      <a:endParaRPr 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rkisim" panose="020E0502050101010101" pitchFamily="34" charset="-79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‘you lost, reset to play again...’</a:t>
                      </a:r>
                      <a:endParaRPr 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Narkisim" panose="020E0502050101010101" pitchFamily="34" charset="-79"/>
                        </a:rPr>
                        <a:t>Waits for </a:t>
                      </a:r>
                      <a:r>
                        <a:rPr lang="en-US" sz="2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Narkisim" panose="020E0502050101010101" pitchFamily="34" charset="-79"/>
                        </a:rPr>
                        <a:t>ResetN</a:t>
                      </a:r>
                      <a:r>
                        <a:rPr lang="en-U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Narkisim" panose="020E0502050101010101" pitchFamily="34" charset="-79"/>
                        </a:rPr>
                        <a:t> to start the game again</a:t>
                      </a:r>
                      <a:endParaRPr 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6324913"/>
                  </a:ext>
                </a:extLst>
              </a:tr>
              <a:tr h="1010248"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rkisim" panose="020E0502050101010101" pitchFamily="34" charset="-79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win</a:t>
                      </a:r>
                      <a:endParaRPr lang="en-US" sz="24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Narkisim" panose="020E0502050101010101" pitchFamily="34" charset="-79"/>
                        </a:rPr>
                        <a:t>A winning screen with the message:</a:t>
                      </a:r>
                      <a:endParaRPr 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rkisim" panose="020E0502050101010101" pitchFamily="34" charset="-79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‘you won!, see you soon’</a:t>
                      </a:r>
                      <a:endParaRPr 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Narkisim" panose="020E0502050101010101" pitchFamily="34" charset="-79"/>
                        </a:rPr>
                        <a:t>Waits for </a:t>
                      </a:r>
                      <a:r>
                        <a:rPr lang="en-US" sz="2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Narkisim" panose="020E0502050101010101" pitchFamily="34" charset="-79"/>
                        </a:rPr>
                        <a:t>ResetN</a:t>
                      </a:r>
                      <a:r>
                        <a:rPr lang="en-U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Narkisim" panose="020E0502050101010101" pitchFamily="34" charset="-79"/>
                        </a:rPr>
                        <a:t> to start the game again</a:t>
                      </a:r>
                      <a:endParaRPr 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6614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148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ABC1-3BA3-4DAF-BC18-9C2C573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5" y="8890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Bubble Diagram: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F29ED-EF31-4ED9-9AFE-21247CFD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70" y="1133211"/>
            <a:ext cx="10906125" cy="572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0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ABC1-3BA3-4DAF-BC18-9C2C573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14" y="8810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BDF: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CC82-A9E6-4456-B881-932AEE656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45" y="1414463"/>
            <a:ext cx="10088319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43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410</Words>
  <Application>Microsoft Office PowerPoint</Application>
  <PresentationFormat>Widescreen</PresentationFormat>
  <Paragraphs>81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Cooper Black</vt:lpstr>
      <vt:lpstr>Narkisim</vt:lpstr>
      <vt:lpstr>Office Theme</vt:lpstr>
      <vt:lpstr>Billiard</vt:lpstr>
      <vt:lpstr>Game Rules:</vt:lpstr>
      <vt:lpstr>PowerPoint Presentation</vt:lpstr>
      <vt:lpstr>The Top  BDF</vt:lpstr>
      <vt:lpstr>From Software to Hardware</vt:lpstr>
      <vt:lpstr>Modules:</vt:lpstr>
      <vt:lpstr>Screen Controller:</vt:lpstr>
      <vt:lpstr>Bubble Diagram:</vt:lpstr>
      <vt:lpstr>BDF:</vt:lpstr>
      <vt:lpstr>White Ball  Move Collision:</vt:lpstr>
      <vt:lpstr>White Ball Block:</vt:lpstr>
      <vt:lpstr>PowerPoint Presentation</vt:lpstr>
      <vt:lpstr>Conclusions:</vt:lpstr>
      <vt:lpstr>More Conclusions:</vt:lpstr>
      <vt:lpstr>More Conclusions: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Billard</dc:title>
  <dc:creator>George Ayoub</dc:creator>
  <cp:lastModifiedBy>George Ayoub</cp:lastModifiedBy>
  <cp:revision>4</cp:revision>
  <dcterms:created xsi:type="dcterms:W3CDTF">2022-09-10T13:59:19Z</dcterms:created>
  <dcterms:modified xsi:type="dcterms:W3CDTF">2022-09-10T20:34:01Z</dcterms:modified>
</cp:coreProperties>
</file>